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72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0C3E4475-0FDC-D74F-9F69-F48ED22CFD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9CC43798-34BA-0F49-B452-F8C575646E7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F1F1E6D9-0938-DE45-A298-CF01633840E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929D3B2B-7A46-1040-96E0-0E0023E3C7C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DAEEC8EC-00C3-C14D-A0D3-F074032CA8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D09D5706-81DB-5842-8D36-ACE7EDA088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C69C6D89-8E73-9849-A6A2-5C72C2E230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DE139315-57A6-BE4E-B7BE-C08E6A81F5C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A93A704D-08DF-5E4B-9F06-07591FC875C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572C5EEE-BC7E-6240-80C4-D116C251E9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797178C8-8B3F-8C47-8673-492B76281D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139770C-5ADD-4D4E-866D-6499D642DE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61D557-E321-4046-88C2-E2BA2A5F1A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75D87-1459-B14A-A6A0-46EACEFCEE7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7217958A-309E-C244-9C41-151D71FE3B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C06DAC34-80F8-B94F-8F37-2A8F1245F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Three months of records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>
            <a:extLst>
              <a:ext uri="{FF2B5EF4-FFF2-40B4-BE49-F238E27FC236}">
                <a16:creationId xmlns:a16="http://schemas.microsoft.com/office/drawing/2014/main" id="{6A7A2A81-383D-5B41-A940-68BDBDD759E4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99EB445-F995-CE47-948E-A25DB9497B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339EDFAC-0813-AC4D-BCE3-61BF2E36439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373F7F2C-28C3-634A-94C2-5CEA15BFB3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4B86883D-6370-7B44-8F6E-011CCE646E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E28C6D02-BC66-D24C-A77E-79F1C7175F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E29637-6D16-BF40-B558-FC3C17B3D17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1928" name="Group 8">
            <a:extLst>
              <a:ext uri="{FF2B5EF4-FFF2-40B4-BE49-F238E27FC236}">
                <a16:creationId xmlns:a16="http://schemas.microsoft.com/office/drawing/2014/main" id="{8E14E4AE-8946-0D44-BB45-FD08401A5ABC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81929" name="Freeform 9">
              <a:extLst>
                <a:ext uri="{FF2B5EF4-FFF2-40B4-BE49-F238E27FC236}">
                  <a16:creationId xmlns:a16="http://schemas.microsoft.com/office/drawing/2014/main" id="{5F4DC20F-7B48-2A4B-AAC0-333993809C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0" name="Freeform 10">
              <a:extLst>
                <a:ext uri="{FF2B5EF4-FFF2-40B4-BE49-F238E27FC236}">
                  <a16:creationId xmlns:a16="http://schemas.microsoft.com/office/drawing/2014/main" id="{92523900-FA45-CB4E-BAA4-F479982BBF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1" name="Freeform 11">
              <a:extLst>
                <a:ext uri="{FF2B5EF4-FFF2-40B4-BE49-F238E27FC236}">
                  <a16:creationId xmlns:a16="http://schemas.microsoft.com/office/drawing/2014/main" id="{C5988446-E267-4A4F-8D7A-7665D2FB77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32" name="Group 12">
              <a:extLst>
                <a:ext uri="{FF2B5EF4-FFF2-40B4-BE49-F238E27FC236}">
                  <a16:creationId xmlns:a16="http://schemas.microsoft.com/office/drawing/2014/main" id="{F241B8E4-FB51-7A40-924E-61FF6934465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1933" name="Freeform 13">
                <a:extLst>
                  <a:ext uri="{FF2B5EF4-FFF2-40B4-BE49-F238E27FC236}">
                    <a16:creationId xmlns:a16="http://schemas.microsoft.com/office/drawing/2014/main" id="{148B3FF5-23B0-E446-A52D-4DA4FF161FF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4" name="Freeform 14">
                <a:extLst>
                  <a:ext uri="{FF2B5EF4-FFF2-40B4-BE49-F238E27FC236}">
                    <a16:creationId xmlns:a16="http://schemas.microsoft.com/office/drawing/2014/main" id="{770C0AEE-3BC6-8C4D-9E89-53E35029BF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5" name="Freeform 15">
                <a:extLst>
                  <a:ext uri="{FF2B5EF4-FFF2-40B4-BE49-F238E27FC236}">
                    <a16:creationId xmlns:a16="http://schemas.microsoft.com/office/drawing/2014/main" id="{244F40E9-0791-0C4A-83A2-BE03A818763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6" name="Freeform 16">
                <a:extLst>
                  <a:ext uri="{FF2B5EF4-FFF2-40B4-BE49-F238E27FC236}">
                    <a16:creationId xmlns:a16="http://schemas.microsoft.com/office/drawing/2014/main" id="{42BBFDD0-58FF-E74A-9A74-C12A3205E74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7" name="Freeform 17">
                <a:extLst>
                  <a:ext uri="{FF2B5EF4-FFF2-40B4-BE49-F238E27FC236}">
                    <a16:creationId xmlns:a16="http://schemas.microsoft.com/office/drawing/2014/main" id="{1D9B2AB7-13FA-5C4F-B763-B851B1A5BF4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1938" name="Group 18">
            <a:extLst>
              <a:ext uri="{FF2B5EF4-FFF2-40B4-BE49-F238E27FC236}">
                <a16:creationId xmlns:a16="http://schemas.microsoft.com/office/drawing/2014/main" id="{A688AB40-A2F9-EC43-85AD-43127BC04FBC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81939" name="Freeform 19">
              <a:extLst>
                <a:ext uri="{FF2B5EF4-FFF2-40B4-BE49-F238E27FC236}">
                  <a16:creationId xmlns:a16="http://schemas.microsoft.com/office/drawing/2014/main" id="{2F2E71FC-FFFA-4440-9B94-441B260C025A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0" name="Freeform 20">
              <a:extLst>
                <a:ext uri="{FF2B5EF4-FFF2-40B4-BE49-F238E27FC236}">
                  <a16:creationId xmlns:a16="http://schemas.microsoft.com/office/drawing/2014/main" id="{E2387EA4-01F6-EA46-BA61-E5686D94B60C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Freeform 21">
              <a:extLst>
                <a:ext uri="{FF2B5EF4-FFF2-40B4-BE49-F238E27FC236}">
                  <a16:creationId xmlns:a16="http://schemas.microsoft.com/office/drawing/2014/main" id="{C1F27FCF-3801-F045-A961-A844C6606F5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42" name="Group 22">
              <a:extLst>
                <a:ext uri="{FF2B5EF4-FFF2-40B4-BE49-F238E27FC236}">
                  <a16:creationId xmlns:a16="http://schemas.microsoft.com/office/drawing/2014/main" id="{909490AD-E2F8-6046-A48A-803C8069769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81943" name="Freeform 23">
                <a:extLst>
                  <a:ext uri="{FF2B5EF4-FFF2-40B4-BE49-F238E27FC236}">
                    <a16:creationId xmlns:a16="http://schemas.microsoft.com/office/drawing/2014/main" id="{4E0B19D8-C260-9A4C-AA6D-1BF2D0A16B6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4" name="Freeform 24">
                <a:extLst>
                  <a:ext uri="{FF2B5EF4-FFF2-40B4-BE49-F238E27FC236}">
                    <a16:creationId xmlns:a16="http://schemas.microsoft.com/office/drawing/2014/main" id="{C1CBBB06-7071-0448-AE55-9B088545617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5" name="Freeform 25">
                <a:extLst>
                  <a:ext uri="{FF2B5EF4-FFF2-40B4-BE49-F238E27FC236}">
                    <a16:creationId xmlns:a16="http://schemas.microsoft.com/office/drawing/2014/main" id="{35D85545-7D8C-504A-82DF-67E026BADD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6" name="Freeform 26">
                <a:extLst>
                  <a:ext uri="{FF2B5EF4-FFF2-40B4-BE49-F238E27FC236}">
                    <a16:creationId xmlns:a16="http://schemas.microsoft.com/office/drawing/2014/main" id="{51479791-D05A-544C-8761-2F19790887D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7" name="Freeform 27">
                <a:extLst>
                  <a:ext uri="{FF2B5EF4-FFF2-40B4-BE49-F238E27FC236}">
                    <a16:creationId xmlns:a16="http://schemas.microsoft.com/office/drawing/2014/main" id="{5A35F624-9EE3-3B48-9FC2-F8CF22E483C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1948" name="Freeform 28">
            <a:extLst>
              <a:ext uri="{FF2B5EF4-FFF2-40B4-BE49-F238E27FC236}">
                <a16:creationId xmlns:a16="http://schemas.microsoft.com/office/drawing/2014/main" id="{5F1B95B8-4A9A-FC42-897E-506F183E22D6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9">
            <a:extLst>
              <a:ext uri="{FF2B5EF4-FFF2-40B4-BE49-F238E27FC236}">
                <a16:creationId xmlns:a16="http://schemas.microsoft.com/office/drawing/2014/main" id="{7312AE82-C744-9C45-A0DE-B4520E0450AD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0E285-8A3B-E042-B878-84E7CB8FC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83C7DD-8E2A-9C40-8646-37F564FFA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E9E61-FE78-0440-85F1-99DC7F932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1104E-C689-8148-86E4-067C2A4E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D9DB2-56E8-E641-9CF9-74E87E298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CCD20-D9B7-AA45-AA12-BD8C23933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78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251C4-3ED8-7946-B9CA-8910BD39F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8DA66-6191-9747-BDC2-DF30E2367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6287A-D2C9-1C4D-93B0-EE7904F37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E95C0-CB15-D54C-B007-1C1B1BACD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A4643-7BB4-294C-B3FA-59F9E3D4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55FCA-BFB3-5D45-A877-255FD31FCC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14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26F96-1D0D-3849-890A-4893187B8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18ACD-E5C9-E841-B5BC-A2282FD72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5D5C4-B403-694C-AC7F-65BB06647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5EA41-E93C-FF44-B11B-CD38DB770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17252-66CB-3B4B-8602-17E1C119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210EE-3C76-DC43-B640-57B6C31A9B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01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A7157-EE77-CA4D-B5B7-37BFAECD2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2C9AF-757F-D449-A85B-35ED4F418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9DF91-3332-564A-8D10-70776868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04891-5814-A14B-ABD0-8E7383E5C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87EB5-E86C-DB4C-8E03-CE9CDBAAB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D7825-CAEA-0A40-9CC3-700E52FA9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89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DB8FB-0488-AD4A-8C1D-0CC500174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ED3F1-9BA3-E545-AD61-4036B1E51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76147-2220-F140-8AE5-E71932154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27B87-4492-CD4A-A540-EE1D7AC45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1C3F9-9216-754B-AA6E-7D92536A9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BDDA6-02C4-E74C-A6E9-F933B2BB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935CC-9B37-E54C-A092-A2A54B70E6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48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8B85D-7D74-DF47-9960-08332F7F8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630F7-24F3-E54A-A386-149416EAD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0A275-033A-EC4C-9849-58DFE6BAB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33AC57-C81F-EF4F-947F-8F3A9B3DD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4C019E-0262-ED4C-9E1C-FFC8CDCD2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F87064-338E-D241-9393-65F0F8BD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489774-6A9D-FA4C-8010-D93F53C0E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00EA49-4045-CB4A-BF8A-5DCE54EC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52FE7-8214-F240-AB56-D693218724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69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A532-040C-5A44-90CA-E2759153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5F4828-1A26-7241-BA3C-C089E5DC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B792D-A4EC-FD49-B60A-DF1443DD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B4277-4166-E449-9784-25ACCD1B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F1807-6E49-554D-8EA2-6C0F3BC651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17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0EFEAC-8F52-0D4F-9448-D6DF0517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B746C1-679D-C342-B345-7D9241AA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1E97E-40AE-5145-B65F-875ED891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4EDE0-340E-5148-82D2-989A6A684D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10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4DED-9ADE-4F41-A4B3-719ED5AEC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4D9BF-75CE-F74B-B1DA-545012C40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43DF4-520A-4E46-A330-BFFA0291D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BE44C-5F14-1F46-BD9A-4873BADE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0B4DC-CC31-E94C-9A8C-42234288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762F4-7EB6-974C-94B9-B14FEE1C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B61DB-5AB2-1147-A105-9AA8312252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31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2A382-FA92-2740-9E20-47FE39C89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DBA3DE-AF4B-7747-A7C5-E64AEEC8B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06CB0-7C82-2A4E-B8DC-C86584DCB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7D907-AF6E-1E42-8BF6-7537E3A11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35AFD-859F-0246-B091-8A3E5DB0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8AEF1-B933-A743-9256-5D27BF643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3216E-7FB1-D845-BB46-55085AF50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40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reeform 2">
            <a:extLst>
              <a:ext uri="{FF2B5EF4-FFF2-40B4-BE49-F238E27FC236}">
                <a16:creationId xmlns:a16="http://schemas.microsoft.com/office/drawing/2014/main" id="{E825A469-14CB-CC46-B3ED-CA452A617CD0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CCBD6484-9961-7141-A906-022EA7302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55CBA8E2-D0BA-C945-9CCC-BA4AF0E05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943A9390-41D0-9E4E-A6CD-FEACCCE2B3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DDE7E739-7B58-9249-A312-952C02158F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2AE7AF9D-3CD8-4244-97FF-8A9AD7C499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82F6B9A-E98D-E048-9D7F-AE8C2D00CCE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0904" name="Freeform 8">
            <a:extLst>
              <a:ext uri="{FF2B5EF4-FFF2-40B4-BE49-F238E27FC236}">
                <a16:creationId xmlns:a16="http://schemas.microsoft.com/office/drawing/2014/main" id="{57371E1C-1218-034C-A2EE-A184995D9CF2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5" name="Freeform 9">
            <a:extLst>
              <a:ext uri="{FF2B5EF4-FFF2-40B4-BE49-F238E27FC236}">
                <a16:creationId xmlns:a16="http://schemas.microsoft.com/office/drawing/2014/main" id="{D27EEE85-1466-1F4F-9A6A-A013860E0944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0906" name="Group 10">
            <a:extLst>
              <a:ext uri="{FF2B5EF4-FFF2-40B4-BE49-F238E27FC236}">
                <a16:creationId xmlns:a16="http://schemas.microsoft.com/office/drawing/2014/main" id="{2E8F9A0F-5491-0243-8A5B-AEDDA1DF09DA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0907" name="Freeform 11">
              <a:extLst>
                <a:ext uri="{FF2B5EF4-FFF2-40B4-BE49-F238E27FC236}">
                  <a16:creationId xmlns:a16="http://schemas.microsoft.com/office/drawing/2014/main" id="{D3CA6A5F-7859-A649-9A0F-08F826FFD8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8" name="Freeform 12">
              <a:extLst>
                <a:ext uri="{FF2B5EF4-FFF2-40B4-BE49-F238E27FC236}">
                  <a16:creationId xmlns:a16="http://schemas.microsoft.com/office/drawing/2014/main" id="{258A28E5-323C-764E-B24A-81CB46291D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9" name="Freeform 13">
              <a:extLst>
                <a:ext uri="{FF2B5EF4-FFF2-40B4-BE49-F238E27FC236}">
                  <a16:creationId xmlns:a16="http://schemas.microsoft.com/office/drawing/2014/main" id="{0E4FF9C6-91A1-A340-BEF2-8C83222750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Freeform 14">
              <a:extLst>
                <a:ext uri="{FF2B5EF4-FFF2-40B4-BE49-F238E27FC236}">
                  <a16:creationId xmlns:a16="http://schemas.microsoft.com/office/drawing/2014/main" id="{5026521D-9088-404A-966F-2889DC5E76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Freeform 15">
              <a:extLst>
                <a:ext uri="{FF2B5EF4-FFF2-40B4-BE49-F238E27FC236}">
                  <a16:creationId xmlns:a16="http://schemas.microsoft.com/office/drawing/2014/main" id="{3878081C-3C53-964F-AA9D-6866143892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Freeform 16">
              <a:extLst>
                <a:ext uri="{FF2B5EF4-FFF2-40B4-BE49-F238E27FC236}">
                  <a16:creationId xmlns:a16="http://schemas.microsoft.com/office/drawing/2014/main" id="{574557E0-EDE3-F041-B372-9C79A5B01A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3" name="Freeform 17">
              <a:extLst>
                <a:ext uri="{FF2B5EF4-FFF2-40B4-BE49-F238E27FC236}">
                  <a16:creationId xmlns:a16="http://schemas.microsoft.com/office/drawing/2014/main" id="{87183D8F-D1CB-4C45-9A1D-EA58350DA5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4" name="Freeform 18">
              <a:extLst>
                <a:ext uri="{FF2B5EF4-FFF2-40B4-BE49-F238E27FC236}">
                  <a16:creationId xmlns:a16="http://schemas.microsoft.com/office/drawing/2014/main" id="{6B8BE499-69A7-964F-B9C0-F3F41306C0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5" name="Freeform 19">
              <a:extLst>
                <a:ext uri="{FF2B5EF4-FFF2-40B4-BE49-F238E27FC236}">
                  <a16:creationId xmlns:a16="http://schemas.microsoft.com/office/drawing/2014/main" id="{6DC7D144-26B9-F742-A557-3AD5152818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916" name="Group 20">
              <a:extLst>
                <a:ext uri="{FF2B5EF4-FFF2-40B4-BE49-F238E27FC236}">
                  <a16:creationId xmlns:a16="http://schemas.microsoft.com/office/drawing/2014/main" id="{1717AC4B-EA8E-7E42-B403-9B59F445407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0917" name="Group 21">
                <a:extLst>
                  <a:ext uri="{FF2B5EF4-FFF2-40B4-BE49-F238E27FC236}">
                    <a16:creationId xmlns:a16="http://schemas.microsoft.com/office/drawing/2014/main" id="{F9F7E8F8-F6A2-B042-8CD8-96192A4EE4D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0918" name="Freeform 22">
                  <a:extLst>
                    <a:ext uri="{FF2B5EF4-FFF2-40B4-BE49-F238E27FC236}">
                      <a16:creationId xmlns:a16="http://schemas.microsoft.com/office/drawing/2014/main" id="{24425351-1A20-924F-B290-994E31A1D1C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19" name="Freeform 23">
                  <a:extLst>
                    <a:ext uri="{FF2B5EF4-FFF2-40B4-BE49-F238E27FC236}">
                      <a16:creationId xmlns:a16="http://schemas.microsoft.com/office/drawing/2014/main" id="{243214EF-2533-F845-868C-DD4007A6E82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0" name="Freeform 24">
                  <a:extLst>
                    <a:ext uri="{FF2B5EF4-FFF2-40B4-BE49-F238E27FC236}">
                      <a16:creationId xmlns:a16="http://schemas.microsoft.com/office/drawing/2014/main" id="{60C65EE4-3251-1148-AA5D-4589941DBE2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0921" name="Freeform 25">
                <a:extLst>
                  <a:ext uri="{FF2B5EF4-FFF2-40B4-BE49-F238E27FC236}">
                    <a16:creationId xmlns:a16="http://schemas.microsoft.com/office/drawing/2014/main" id="{869C7602-C81B-6E40-843B-DB34B88BDC4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2" name="Freeform 26">
                <a:extLst>
                  <a:ext uri="{FF2B5EF4-FFF2-40B4-BE49-F238E27FC236}">
                    <a16:creationId xmlns:a16="http://schemas.microsoft.com/office/drawing/2014/main" id="{D0D9CDF5-DF3F-C14B-89AC-5614768C46A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3" name="Freeform 27">
                <a:extLst>
                  <a:ext uri="{FF2B5EF4-FFF2-40B4-BE49-F238E27FC236}">
                    <a16:creationId xmlns:a16="http://schemas.microsoft.com/office/drawing/2014/main" id="{ECBB51D0-AB8E-B14F-B131-E95B394BEC7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0924" name="Group 28">
                <a:extLst>
                  <a:ext uri="{FF2B5EF4-FFF2-40B4-BE49-F238E27FC236}">
                    <a16:creationId xmlns:a16="http://schemas.microsoft.com/office/drawing/2014/main" id="{460B2BEF-C45E-C446-A2B6-CCA678E8255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0925" name="Freeform 29">
                  <a:extLst>
                    <a:ext uri="{FF2B5EF4-FFF2-40B4-BE49-F238E27FC236}">
                      <a16:creationId xmlns:a16="http://schemas.microsoft.com/office/drawing/2014/main" id="{CC7C7B72-DCE6-6740-9E65-299D0E4E22D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6" name="Freeform 30">
                  <a:extLst>
                    <a:ext uri="{FF2B5EF4-FFF2-40B4-BE49-F238E27FC236}">
                      <a16:creationId xmlns:a16="http://schemas.microsoft.com/office/drawing/2014/main" id="{33179A72-A4CD-6842-9AEF-B1304A14DC0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7" name="Freeform 31">
                  <a:extLst>
                    <a:ext uri="{FF2B5EF4-FFF2-40B4-BE49-F238E27FC236}">
                      <a16:creationId xmlns:a16="http://schemas.microsoft.com/office/drawing/2014/main" id="{0402C543-4BE1-594B-B7F4-B86DAD03125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8" name="Freeform 32">
                  <a:extLst>
                    <a:ext uri="{FF2B5EF4-FFF2-40B4-BE49-F238E27FC236}">
                      <a16:creationId xmlns:a16="http://schemas.microsoft.com/office/drawing/2014/main" id="{81D2CC5E-CB1A-2F48-9321-688FDAC683E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9" name="Freeform 33">
                  <a:extLst>
                    <a:ext uri="{FF2B5EF4-FFF2-40B4-BE49-F238E27FC236}">
                      <a16:creationId xmlns:a16="http://schemas.microsoft.com/office/drawing/2014/main" id="{00D68639-C5E6-FF47-9CE6-A6EC3F1B3E0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30" name="Freeform 34">
                  <a:extLst>
                    <a:ext uri="{FF2B5EF4-FFF2-40B4-BE49-F238E27FC236}">
                      <a16:creationId xmlns:a16="http://schemas.microsoft.com/office/drawing/2014/main" id="{717BED65-BF4A-184E-BA6E-AB05B3AC28B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31" name="Freeform 35">
                  <a:extLst>
                    <a:ext uri="{FF2B5EF4-FFF2-40B4-BE49-F238E27FC236}">
                      <a16:creationId xmlns:a16="http://schemas.microsoft.com/office/drawing/2014/main" id="{D048C04A-138E-0841-8ACD-2A3F03F1910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32" name="Freeform 36">
                  <a:extLst>
                    <a:ext uri="{FF2B5EF4-FFF2-40B4-BE49-F238E27FC236}">
                      <a16:creationId xmlns:a16="http://schemas.microsoft.com/office/drawing/2014/main" id="{53D82C83-3D89-BC43-B3B0-898841B5148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0933" name="Group 37">
            <a:extLst>
              <a:ext uri="{FF2B5EF4-FFF2-40B4-BE49-F238E27FC236}">
                <a16:creationId xmlns:a16="http://schemas.microsoft.com/office/drawing/2014/main" id="{48BDC09A-45F7-104E-B6B3-24C37E5C9854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0934" name="Freeform 38">
              <a:extLst>
                <a:ext uri="{FF2B5EF4-FFF2-40B4-BE49-F238E27FC236}">
                  <a16:creationId xmlns:a16="http://schemas.microsoft.com/office/drawing/2014/main" id="{56F330D6-0D8F-264D-9527-67722F19C7B9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5" name="Freeform 39">
              <a:extLst>
                <a:ext uri="{FF2B5EF4-FFF2-40B4-BE49-F238E27FC236}">
                  <a16:creationId xmlns:a16="http://schemas.microsoft.com/office/drawing/2014/main" id="{2C756064-2900-0544-8146-A9FCB725D481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936" name="Group 40">
            <a:extLst>
              <a:ext uri="{FF2B5EF4-FFF2-40B4-BE49-F238E27FC236}">
                <a16:creationId xmlns:a16="http://schemas.microsoft.com/office/drawing/2014/main" id="{32B443E1-9AD8-4148-BC5D-56E935B9C50E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0937" name="Group 41">
              <a:extLst>
                <a:ext uri="{FF2B5EF4-FFF2-40B4-BE49-F238E27FC236}">
                  <a16:creationId xmlns:a16="http://schemas.microsoft.com/office/drawing/2014/main" id="{791D0D3F-F9EB-1544-92B8-BFB3A884533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0938" name="Freeform 42">
                <a:extLst>
                  <a:ext uri="{FF2B5EF4-FFF2-40B4-BE49-F238E27FC236}">
                    <a16:creationId xmlns:a16="http://schemas.microsoft.com/office/drawing/2014/main" id="{F4CE370B-2951-8D40-8CFF-AD6A74DFF3A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0939" name="Group 43">
                <a:extLst>
                  <a:ext uri="{FF2B5EF4-FFF2-40B4-BE49-F238E27FC236}">
                    <a16:creationId xmlns:a16="http://schemas.microsoft.com/office/drawing/2014/main" id="{6A243A1B-4071-CD49-983D-222BEA4C468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0940" name="Freeform 44">
                  <a:extLst>
                    <a:ext uri="{FF2B5EF4-FFF2-40B4-BE49-F238E27FC236}">
                      <a16:creationId xmlns:a16="http://schemas.microsoft.com/office/drawing/2014/main" id="{F2F8767D-D89F-DC4F-9D25-06812B4ECC5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1" name="Freeform 45">
                  <a:extLst>
                    <a:ext uri="{FF2B5EF4-FFF2-40B4-BE49-F238E27FC236}">
                      <a16:creationId xmlns:a16="http://schemas.microsoft.com/office/drawing/2014/main" id="{036CC066-9665-0449-AC61-F7B0159CC22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2" name="Freeform 46">
                  <a:extLst>
                    <a:ext uri="{FF2B5EF4-FFF2-40B4-BE49-F238E27FC236}">
                      <a16:creationId xmlns:a16="http://schemas.microsoft.com/office/drawing/2014/main" id="{38FA939B-37C1-8F4B-9845-367A9C17BDF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3" name="Freeform 47">
                  <a:extLst>
                    <a:ext uri="{FF2B5EF4-FFF2-40B4-BE49-F238E27FC236}">
                      <a16:creationId xmlns:a16="http://schemas.microsoft.com/office/drawing/2014/main" id="{53BEBCE6-3C04-6041-9840-B768ECC15AF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4" name="Freeform 48">
                  <a:extLst>
                    <a:ext uri="{FF2B5EF4-FFF2-40B4-BE49-F238E27FC236}">
                      <a16:creationId xmlns:a16="http://schemas.microsoft.com/office/drawing/2014/main" id="{3300D5BF-2FDE-3244-A589-619DF312D4F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5" name="Freeform 49">
                  <a:extLst>
                    <a:ext uri="{FF2B5EF4-FFF2-40B4-BE49-F238E27FC236}">
                      <a16:creationId xmlns:a16="http://schemas.microsoft.com/office/drawing/2014/main" id="{F98B5E69-0032-6340-A841-F1E744F4A00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6" name="Freeform 50">
                  <a:extLst>
                    <a:ext uri="{FF2B5EF4-FFF2-40B4-BE49-F238E27FC236}">
                      <a16:creationId xmlns:a16="http://schemas.microsoft.com/office/drawing/2014/main" id="{7E1EA765-5440-1642-9A70-C912ED5EC30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7" name="Freeform 51">
                  <a:extLst>
                    <a:ext uri="{FF2B5EF4-FFF2-40B4-BE49-F238E27FC236}">
                      <a16:creationId xmlns:a16="http://schemas.microsoft.com/office/drawing/2014/main" id="{DB0A5F9B-A223-1148-A99A-51ECE8E1D7B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0948" name="Line 52">
              <a:extLst>
                <a:ext uri="{FF2B5EF4-FFF2-40B4-BE49-F238E27FC236}">
                  <a16:creationId xmlns:a16="http://schemas.microsoft.com/office/drawing/2014/main" id="{3B38E80A-0F0B-3F45-9B1C-9FE39BE29CB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8A77B4C-DF56-FB48-A2ED-08B3FD6B12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D3 Record Book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AF5E109-BDF0-6F43-BC39-55D84C6594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Meeting the Standard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44C28DCA-4871-CA48-8A15-524A3F5D81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D3 Record Book</a:t>
            </a:r>
            <a:br>
              <a:rPr lang="en-US" altLang="en-US"/>
            </a:br>
            <a:r>
              <a:rPr lang="en-US" altLang="en-US"/>
              <a:t>Feed &amp; Board Expenses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996BFD0F-626F-9F44-A57E-0314FA063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Include date, item, &amp; cost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If your horse is kept at home, the feed expenses should be itemized and estimated on a monthly basis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Be sure to track all supplements or additional feeds purchased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A9E93FF1-044A-AF42-9176-BB57596DA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D3 Record Book</a:t>
            </a:r>
            <a:br>
              <a:rPr lang="en-US" altLang="en-US"/>
            </a:br>
            <a:r>
              <a:rPr lang="en-US" altLang="en-US"/>
              <a:t>Other Expenses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8394DFCB-7263-8546-8A47-25CB2FCEE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 level of detail expected is reflective of the Horse Management expectations for a D3.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Expenses to be tracked could include: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Tack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Barn equipment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Rider clothing purchased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Horse clothing purchased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Rally or show costs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Trailering fees  or maintenance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3406F38E-3254-6040-9C44-5AAFE86B76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D3 Record Book</a:t>
            </a:r>
            <a:br>
              <a:rPr lang="en-US" altLang="en-US"/>
            </a:br>
            <a:r>
              <a:rPr lang="en-US" altLang="en-US"/>
              <a:t>Income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3120374F-4E64-8144-AE83-139F756A35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May include monies earned from horse related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Horse sitting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Grooming jobs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Braiding at shows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Sale of used tack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Body clipping horses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Stall cleaning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Lessons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78D1E26E-571B-E049-B46A-FCF57D931BB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Or non horse related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Chores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Babysitting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Birthday or Christmas money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Allowances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Camp counselor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FA53D04B-C43B-D74F-9350-FBAF6CECB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D3 Records</a:t>
            </a:r>
            <a:br>
              <a:rPr lang="en-US" altLang="en-US"/>
            </a:br>
            <a:r>
              <a:rPr lang="en-US" altLang="en-US"/>
              <a:t>Exceeding the Standard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7A962D9B-4A7A-5E49-9857-1892401F6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If you are interested in Exceeding the Standard for Records, look at the expectations for the next rating level.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Personalize record pages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Add more depth of knowledge to comment or description sections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D663F44A-0E84-4A4E-A930-21B61FB0E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D3 Records</a:t>
            </a:r>
            <a:br>
              <a:rPr lang="en-US" altLang="en-US"/>
            </a:br>
            <a:r>
              <a:rPr lang="en-US" altLang="en-US"/>
              <a:t>Closure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61253C29-D37F-3749-8214-566C14748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Questions</a:t>
            </a:r>
          </a:p>
          <a:p>
            <a:r>
              <a:rPr lang="en-US" altLang="en-US"/>
              <a:t>Comments</a:t>
            </a:r>
          </a:p>
          <a:p>
            <a:r>
              <a:rPr lang="en-US" altLang="en-US"/>
              <a:t>Concerns</a:t>
            </a:r>
          </a:p>
          <a:p>
            <a:r>
              <a:rPr lang="en-US" altLang="en-US"/>
              <a:t>Suggestions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16BA7B33-C4E7-1440-B307-6C71287A3C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D3 Records</a:t>
            </a:r>
            <a:br>
              <a:rPr lang="en-US" altLang="en-US"/>
            </a:br>
            <a:r>
              <a:rPr lang="en-US" altLang="en-US"/>
              <a:t>Why do we do them?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F5B6129E-D483-7D49-AA1A-E1DE16171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They allow for someone else to take care of your horse if you are gone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If your horse is sold or leased, a copy should go with your horse so the new caretaker can provide appropriate care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It provides an accurate reflection of services and care provided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Your record reflects your ability to demonstrate simple skills without assistance and to use common horse terms while discussing care of your mount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7E075034-6D17-DB4F-87AB-25DA5F358D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D3 Record Book</a:t>
            </a:r>
            <a:br>
              <a:rPr lang="en-US" altLang="en-US"/>
            </a:br>
            <a:r>
              <a:rPr lang="en-US" altLang="en-US"/>
              <a:t>General Information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64A41AA2-924B-A04D-A889-6FAA359A2F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19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/>
              <a:t>Three months of records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Start a new record each January, keeping the current year in the front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Use USPC format as a guide.  You may customize the pages as long as all of the information is included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  Do not use as a scrapbook</a:t>
            </a: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BCC32792-F5EC-0248-AF11-65F129B83CD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/>
              <a:t>Keep in a 3 ring binder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If desired, personalize with a cover page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When presenting your record for a rating, be sure to total columns in pencil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Contact information for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Rider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Owner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Horse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Veterinarian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Farrier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Insurance, if applicable</a:t>
            </a:r>
          </a:p>
          <a:p>
            <a:pPr>
              <a:lnSpc>
                <a:spcPct val="80000"/>
              </a:lnSpc>
            </a:pPr>
            <a:endParaRPr lang="en-US" altLang="en-US" sz="1600"/>
          </a:p>
          <a:p>
            <a:pPr>
              <a:lnSpc>
                <a:spcPct val="80000"/>
              </a:lnSpc>
            </a:pPr>
            <a:endParaRPr lang="en-US" altLang="en-US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18A4FEFF-7B4F-684F-9F18-845D256E5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D3 Record Book</a:t>
            </a:r>
            <a:br>
              <a:rPr lang="en-US" altLang="en-US"/>
            </a:br>
            <a:r>
              <a:rPr lang="en-US" altLang="en-US"/>
              <a:t>Horse Information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B73DC82E-10E2-2546-AB1A-E16B17D18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Identifying Factors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Horse description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Vital signs at rest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Vices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Special Medical information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Registration information, if not applicable write “unknown or not applicable”.  Do not leave blank.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Innoculation schedule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What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When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How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E5862555-F3EA-FB49-A515-B9A2CC3E2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828800"/>
          </a:xfrm>
        </p:spPr>
        <p:txBody>
          <a:bodyPr/>
          <a:lstStyle/>
          <a:p>
            <a:r>
              <a:rPr lang="en-US" altLang="en-US" sz="4000"/>
              <a:t>D3 Record Book</a:t>
            </a:r>
            <a:br>
              <a:rPr lang="en-US" altLang="en-US" sz="4000"/>
            </a:br>
            <a:r>
              <a:rPr lang="en-US" altLang="en-US" sz="4000"/>
              <a:t>Routine Procedures &amp; Annual Care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80D63012-C2CA-2C47-BA91-5FD36266971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7719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Immunizations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given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type of vaccine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When is it due again?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De-Worming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given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Brand name of wormer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When is it due again?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9317317C-E03A-694C-B587-790E24F00C0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981200"/>
            <a:ext cx="37719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Shoeing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service performed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was done?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is the date of the next visit?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Dentistry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service performed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was done?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Note any special needs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Will there be a recheck date?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3BE015D6-364A-9B48-86A7-5D19314D3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D3 Record Book</a:t>
            </a:r>
            <a:br>
              <a:rPr lang="en-US" altLang="en-US"/>
            </a:br>
            <a:r>
              <a:rPr lang="en-US" altLang="en-US"/>
              <a:t>Feed Schedule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5D7551FE-3BAB-B04A-9CB1-E78BF1415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Measurements should be in pounds and ounces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Document changes in feed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Be knowledgeable about basic principles of feeding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Document type of roughage, concentrates, supplements, and salt source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AAE16255-B509-AB4A-A635-B5C99F52C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D3 Record Book</a:t>
            </a:r>
            <a:br>
              <a:rPr lang="en-US" altLang="en-US"/>
            </a:br>
            <a:r>
              <a:rPr lang="en-US" altLang="en-US"/>
              <a:t>Conditioning Schedule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D6DED95-FF1D-4F44-AB72-5B5759E57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Goal is to show exercise or training routine for an average week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Document activity done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Document how many days of the week the activity is performed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Document average number of minutes in each specific activity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5E5ABC63-738C-D04B-A100-097ECF875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D3 Record Book</a:t>
            </a:r>
            <a:br>
              <a:rPr lang="en-US" altLang="en-US"/>
            </a:br>
            <a:r>
              <a:rPr lang="en-US" altLang="en-US"/>
              <a:t>Activities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841FA79-8E1B-714D-A010-6B18B91A7E2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Should reflect all horse related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Date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Activity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Lessons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Clinics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Competitions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Rallies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Practices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Camps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Unmounted meetings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Group trail rides</a:t>
            </a:r>
          </a:p>
          <a:p>
            <a:pPr lvl="2">
              <a:lnSpc>
                <a:spcPct val="90000"/>
              </a:lnSpc>
            </a:pPr>
            <a:endParaRPr lang="en-US" altLang="en-US" sz="1600"/>
          </a:p>
          <a:p>
            <a:pPr lvl="1"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F5D15D8A-A44F-694A-A2AA-D041E828E07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2438400"/>
            <a:ext cx="3771900" cy="3048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1800"/>
              <a:t>Comments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What was worked on?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Placing in a show or rally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Progress made in an area worked on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What you liked or did not like about the activity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 lvl="1">
              <a:lnSpc>
                <a:spcPct val="90000"/>
              </a:lnSpc>
            </a:pPr>
            <a:r>
              <a:rPr lang="en-US" altLang="en-US" sz="1800"/>
              <a:t>Cost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7B4B8517-1A00-634D-A179-0B5159560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D3 Record Book</a:t>
            </a:r>
            <a:br>
              <a:rPr lang="en-US" altLang="en-US"/>
            </a:br>
            <a:r>
              <a:rPr lang="en-US" altLang="en-US"/>
              <a:t>Extra Vet Visits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A92BC04E-E21B-D442-88EB-B86E6C9A57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These visits are above and beyond your routine care of your horse.  They may include: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Lameness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Sickness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X-rays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Joint injections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Injuries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/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id="{DDBBFFB3-8E32-1C4F-9C35-D4DC0E7174C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Be sure to include information about: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Why the mount was seen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What procedure was done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Any diagnosis made or treatment done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Cost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Date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9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9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1388</TotalTime>
  <Words>621</Words>
  <Application>Microsoft Macintosh PowerPoint</Application>
  <PresentationFormat>On-screen Show (4:3)</PresentationFormat>
  <Paragraphs>157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Comic Sans MS</vt:lpstr>
      <vt:lpstr>Crayons</vt:lpstr>
      <vt:lpstr>D3 Record Book</vt:lpstr>
      <vt:lpstr>D3 Records Why do we do them?</vt:lpstr>
      <vt:lpstr>D3 Record Book General Information</vt:lpstr>
      <vt:lpstr>D3 Record Book Horse Information</vt:lpstr>
      <vt:lpstr>D3 Record Book Routine Procedures &amp; Annual Care</vt:lpstr>
      <vt:lpstr>D3 Record Book Feed Schedule</vt:lpstr>
      <vt:lpstr>D3 Record Book Conditioning Schedule</vt:lpstr>
      <vt:lpstr>D3 Record Book Activities</vt:lpstr>
      <vt:lpstr>D3 Record Book Extra Vet Visits</vt:lpstr>
      <vt:lpstr>D3 Record Book Feed &amp; Board Expenses</vt:lpstr>
      <vt:lpstr>D3 Record Book Other Expenses</vt:lpstr>
      <vt:lpstr>D3 Record Book Income</vt:lpstr>
      <vt:lpstr>D3 Records Exceeding the Standard</vt:lpstr>
      <vt:lpstr>D3 Records Closure</vt:lpstr>
    </vt:vector>
  </TitlesOfParts>
  <Company> 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D3 Record book</dc:title>
  <dc:creator>Rachel Polacek</dc:creator>
  <cp:lastModifiedBy>Denise Polacek</cp:lastModifiedBy>
  <cp:revision>29</cp:revision>
  <dcterms:created xsi:type="dcterms:W3CDTF">2008-05-01T05:00:02Z</dcterms:created>
  <dcterms:modified xsi:type="dcterms:W3CDTF">2018-09-30T01:30:30Z</dcterms:modified>
</cp:coreProperties>
</file>